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0E47-2B8C-49C7-8254-95BD9D8703A1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78B6-BF67-40D1-B67A-39B77800F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4586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0E47-2B8C-49C7-8254-95BD9D8703A1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78B6-BF67-40D1-B67A-39B77800F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7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0E47-2B8C-49C7-8254-95BD9D8703A1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78B6-BF67-40D1-B67A-39B77800F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5401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0E47-2B8C-49C7-8254-95BD9D8703A1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78B6-BF67-40D1-B67A-39B77800F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595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0E47-2B8C-49C7-8254-95BD9D8703A1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78B6-BF67-40D1-B67A-39B77800F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5714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0E47-2B8C-49C7-8254-95BD9D8703A1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78B6-BF67-40D1-B67A-39B77800F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271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0E47-2B8C-49C7-8254-95BD9D8703A1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78B6-BF67-40D1-B67A-39B77800F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32815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0E47-2B8C-49C7-8254-95BD9D8703A1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78B6-BF67-40D1-B67A-39B77800F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6352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0E47-2B8C-49C7-8254-95BD9D8703A1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78B6-BF67-40D1-B67A-39B77800F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5042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0E47-2B8C-49C7-8254-95BD9D8703A1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78B6-BF67-40D1-B67A-39B77800F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30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F0E47-2B8C-49C7-8254-95BD9D8703A1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78B6-BF67-40D1-B67A-39B77800F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9036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F0E47-2B8C-49C7-8254-95BD9D8703A1}" type="datetimeFigureOut">
              <a:rPr lang="es-MX" smtClean="0"/>
              <a:t>27/11/2020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F78B6-BF67-40D1-B67A-39B77800FE2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68147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113490"/>
              </p:ext>
            </p:extLst>
          </p:nvPr>
        </p:nvGraphicFramePr>
        <p:xfrm>
          <a:off x="838200" y="964533"/>
          <a:ext cx="10515600" cy="952056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515600">
                  <a:extLst>
                    <a:ext uri="{9D8B030D-6E8A-4147-A177-3AD203B41FA5}">
                      <a16:colId xmlns:a16="http://schemas.microsoft.com/office/drawing/2014/main" val="19244098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kern="1200" dirty="0" smtClean="0">
                          <a:effectLst/>
                        </a:rPr>
                        <a:t>LAVADO DE CUBREBOCAS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23692389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400" dirty="0">
                          <a:effectLst/>
                        </a:rPr>
                        <a:t>Señores padres de familia debido a la pandemia del covid-19 que estamos viviendo, como medida sanitaria se recomienda el uso de </a:t>
                      </a:r>
                      <a:r>
                        <a:rPr lang="es-MX" sz="1400" dirty="0" err="1">
                          <a:effectLst/>
                        </a:rPr>
                        <a:t>cubrebocas</a:t>
                      </a:r>
                      <a:r>
                        <a:rPr lang="es-MX" sz="1400" dirty="0">
                          <a:effectLst/>
                        </a:rPr>
                        <a:t>, en esta ocasión para proteger nuestra economía y prevenir enfermedades vamos a realizar la práctica adecuada del lavado del </a:t>
                      </a:r>
                      <a:r>
                        <a:rPr lang="es-MX" sz="1400" dirty="0" err="1">
                          <a:effectLst/>
                        </a:rPr>
                        <a:t>cubrebocas</a:t>
                      </a:r>
                      <a:r>
                        <a:rPr lang="es-MX" sz="1400" dirty="0">
                          <a:effectLst/>
                        </a:rPr>
                        <a:t> (elaborado con tela).</a:t>
                      </a:r>
                      <a:endParaRPr lang="es-MX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1278008863"/>
                  </a:ext>
                </a:extLst>
              </a:tr>
            </a:tbl>
          </a:graphicData>
        </a:graphic>
      </p:graphicFrame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7504533"/>
              </p:ext>
            </p:extLst>
          </p:nvPr>
        </p:nvGraphicFramePr>
        <p:xfrm>
          <a:off x="838200" y="2360390"/>
          <a:ext cx="4133850" cy="9084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3850">
                  <a:extLst>
                    <a:ext uri="{9D8B030D-6E8A-4147-A177-3AD203B41FA5}">
                      <a16:colId xmlns:a16="http://schemas.microsoft.com/office/drawing/2014/main" val="1567519872"/>
                    </a:ext>
                  </a:extLst>
                </a:gridCol>
              </a:tblGrid>
              <a:tr h="4542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1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APRENDIZAJE ESPERADO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 anchor="ctr"/>
                </a:tc>
                <a:extLst>
                  <a:ext uri="{0D108BD9-81ED-4DB2-BD59-A6C34878D82A}">
                    <a16:rowId xmlns:a16="http://schemas.microsoft.com/office/drawing/2014/main" val="4157529313"/>
                  </a:ext>
                </a:extLst>
              </a:tr>
              <a:tr h="4542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Practica hábitos de higiene para el cuidado de la salud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2742098902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7143751" y="2360390"/>
            <a:ext cx="3499544" cy="92333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s-MX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MATERIALES</a:t>
            </a:r>
          </a:p>
          <a:p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MX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Cubrebocas</a:t>
            </a:r>
            <a:r>
              <a:rPr lang="es-MX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cloro, agua, jabón</a:t>
            </a:r>
            <a:endParaRPr lang="es-MX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0302406"/>
              </p:ext>
            </p:extLst>
          </p:nvPr>
        </p:nvGraphicFramePr>
        <p:xfrm>
          <a:off x="838200" y="3588226"/>
          <a:ext cx="4133850" cy="377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3850">
                  <a:extLst>
                    <a:ext uri="{9D8B030D-6E8A-4147-A177-3AD203B41FA5}">
                      <a16:colId xmlns:a16="http://schemas.microsoft.com/office/drawing/2014/main" val="379615342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Paso1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.- Retiro de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cubrebocas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correctamente (retiro el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cubrebocas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del elástico, sin tocar la tela</a:t>
                      </a:r>
                      <a:r>
                        <a:rPr lang="es-MX" sz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4055468570"/>
                  </a:ext>
                </a:extLst>
              </a:tr>
            </a:tbl>
          </a:graphicData>
        </a:graphic>
      </p:graphicFrame>
      <p:sp>
        <p:nvSpPr>
          <p:cNvPr id="10" name="Rectángulo 9"/>
          <p:cNvSpPr/>
          <p:nvPr/>
        </p:nvSpPr>
        <p:spPr>
          <a:xfrm>
            <a:off x="5440710" y="3909947"/>
            <a:ext cx="4133850" cy="47327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Paso 2.- En un litro de agua, agregarle 8 cucharadas soperas de cloro y mezclar.</a:t>
            </a:r>
            <a:endParaRPr lang="es-MX" sz="1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Imagen 12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693" r="22969"/>
          <a:stretch/>
        </p:blipFill>
        <p:spPr bwMode="auto">
          <a:xfrm>
            <a:off x="9988005" y="3776853"/>
            <a:ext cx="1400175" cy="1512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1" name="Tabl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283261"/>
              </p:ext>
            </p:extLst>
          </p:nvPr>
        </p:nvGraphicFramePr>
        <p:xfrm>
          <a:off x="838200" y="4353102"/>
          <a:ext cx="4133850" cy="3772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3850">
                  <a:extLst>
                    <a:ext uri="{9D8B030D-6E8A-4147-A177-3AD203B41FA5}">
                      <a16:colId xmlns:a16="http://schemas.microsoft.com/office/drawing/2014/main" val="308312888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Paso 3.- Introducir los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cubrebocas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en el agua preparada por 5 min.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2471994930"/>
                  </a:ext>
                </a:extLst>
              </a:tr>
            </a:tbl>
          </a:graphicData>
        </a:graphic>
      </p:graphicFrame>
      <p:pic>
        <p:nvPicPr>
          <p:cNvPr id="15" name="Imagen 14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0" t="442" r="21242" b="-442"/>
          <a:stretch/>
        </p:blipFill>
        <p:spPr bwMode="auto">
          <a:xfrm>
            <a:off x="1685925" y="5117978"/>
            <a:ext cx="990600" cy="155448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823811"/>
              </p:ext>
            </p:extLst>
          </p:nvPr>
        </p:nvGraphicFramePr>
        <p:xfrm>
          <a:off x="3580508" y="5288853"/>
          <a:ext cx="4133850" cy="7686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33850">
                  <a:extLst>
                    <a:ext uri="{9D8B030D-6E8A-4147-A177-3AD203B41FA5}">
                      <a16:colId xmlns:a16="http://schemas.microsoft.com/office/drawing/2014/main" val="291987772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Paso 4.- Retirarlos del agua clorada.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Paso 5.- Enjuagar los </a:t>
                      </a:r>
                      <a:r>
                        <a:rPr lang="es-MX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cubrebocas</a:t>
                      </a: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con agua de la llave.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Paso 6.- Colgarlos a que se sequen de preferencia en el sol.</a:t>
                      </a:r>
                      <a:endParaRPr lang="es-MX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89535" marR="89535" marT="0" marB="0"/>
                </a:tc>
                <a:extLst>
                  <a:ext uri="{0D108BD9-81ED-4DB2-BD59-A6C34878D82A}">
                    <a16:rowId xmlns:a16="http://schemas.microsoft.com/office/drawing/2014/main" val="3774560681"/>
                  </a:ext>
                </a:extLst>
              </a:tr>
            </a:tbl>
          </a:graphicData>
        </a:graphic>
      </p:graphicFrame>
      <p:pic>
        <p:nvPicPr>
          <p:cNvPr id="17" name="Imagen 16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56" t="3084" r="22500"/>
          <a:stretch/>
        </p:blipFill>
        <p:spPr bwMode="auto">
          <a:xfrm>
            <a:off x="8011916" y="5475779"/>
            <a:ext cx="1212850" cy="1224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Rectángulo 13"/>
          <p:cNvSpPr/>
          <p:nvPr/>
        </p:nvSpPr>
        <p:spPr>
          <a:xfrm>
            <a:off x="10280184" y="595201"/>
            <a:ext cx="96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Primaria</a:t>
            </a:r>
            <a:r>
              <a:rPr lang="es-MX" dirty="0" smtClean="0">
                <a:latin typeface="Arial" panose="020B0604020202020204" pitchFamily="34" charset="0"/>
                <a:ea typeface="Calibri" panose="020F0502020204030204" pitchFamily="34" charset="0"/>
              </a:rPr>
              <a:t>.</a:t>
            </a:r>
            <a:endParaRPr lang="es-MX" dirty="0"/>
          </a:p>
        </p:txBody>
      </p:sp>
      <p:sp>
        <p:nvSpPr>
          <p:cNvPr id="16" name="Rectángulo 15"/>
          <p:cNvSpPr/>
          <p:nvPr/>
        </p:nvSpPr>
        <p:spPr>
          <a:xfrm>
            <a:off x="838200" y="597043"/>
            <a:ext cx="170751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400" b="1" dirty="0">
                <a:latin typeface="Helvetica Neue"/>
                <a:ea typeface="Helvetica Neue"/>
                <a:cs typeface="Helvetica Neue"/>
              </a:rPr>
              <a:t>Padres de familia.</a:t>
            </a:r>
            <a:endParaRPr lang="es-MX" sz="1400" b="1" dirty="0"/>
          </a:p>
        </p:txBody>
      </p:sp>
    </p:spTree>
    <p:extLst>
      <p:ext uri="{BB962C8B-B14F-4D97-AF65-F5344CB8AC3E}">
        <p14:creationId xmlns:p14="http://schemas.microsoft.com/office/powerpoint/2010/main" val="3112595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162</Words>
  <Application>Microsoft Office PowerPoint</Application>
  <PresentationFormat>Panorámica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</vt:lpstr>
      <vt:lpstr>Times New Roman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RONY H.S.</cp:lastModifiedBy>
  <cp:revision>3</cp:revision>
  <dcterms:created xsi:type="dcterms:W3CDTF">2020-11-27T17:27:17Z</dcterms:created>
  <dcterms:modified xsi:type="dcterms:W3CDTF">2020-11-27T21:47:23Z</dcterms:modified>
</cp:coreProperties>
</file>