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17567-22B9-4988-912F-53E6F7829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D23F89-0356-402F-8A0C-7759E7011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ABE3C4-9C6F-4EFC-8EF3-491BA886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EA7A9-D041-4632-B72C-B26ED8E5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490F8-4A63-45AF-97E5-49EE15E3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96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ECBAA-119F-42B8-8E96-A3A00953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D2B7F3-CC89-4AD3-AE52-81FA6C072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2E7C43-4C11-49BB-AAFD-F8451EEA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2C936C-4C9D-4BEC-952D-A5E0F8FD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68810-3731-402B-BBC2-3E4FC146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116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6AE63B-368F-4D22-897F-6025D8074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83A49B-0527-48A7-8046-80A3CE788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3C7B6-D121-4F70-AB5A-DBD397CE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E160A9-B62A-4C3B-B82B-F4E499F3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5C56B0-6806-4E0C-8091-BC0D8299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190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2D7D0-D574-439C-9993-28D90C2B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F68BE-3A49-41A8-80D1-5B560CB03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BF8965-9BA9-49AD-A5D7-FC5F0FB6A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EB4A87-C907-4CED-BDCD-4E908B211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5EF1FE-F37F-4182-B84B-C46A56A2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254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7793B-A1F9-440E-8882-5AFEA4FC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766043-D2B2-4AC4-9977-11C5022F9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C54F15-D524-48A2-B076-D29BE72C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988848-AF2C-4B26-9C81-95A08329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04DECB-5D38-43CF-BFAC-7EF7843B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610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5A38F6-5CB1-44C0-88FC-4C28F220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2E961F-47C4-4776-9321-E75917632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72C1AC-7936-4409-8465-D55E867D2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EAD91-93F2-4615-8E20-3F65FD123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0EBF19-DBEB-468E-B17F-0727B4DEC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094FB5-CBDA-4AFE-90BB-EDB9E4C8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37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ECF1A-9E0B-4FFA-A4C2-D4C96595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44A6A-E81C-454C-A511-8A7BF67C0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490B13-65AD-48C1-ADF9-B2F645FB5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074753-A4A0-4F85-BDF3-A136B11E6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BC1294-D1FD-4635-8311-FCF0C1A4D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D9A544-6D38-40C2-9395-DE516C4D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0FD6CE-45F9-4E32-9F7D-DECE860F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1BC8D5E-99C5-429F-9630-4A7EF2A5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531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9E513-D04C-45A0-8CF5-B92A277F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679FF37-41EA-4896-95D5-C5F44A0AB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326C81-DDA1-4382-99E3-4B4EE4D91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CF1EBE-3820-4EBE-998B-894432F2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892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072435B-AC3B-424A-AFAE-9ADDF50C4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AECEAE-06BF-48AE-90A8-4E09160A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D17800-634B-4E61-A96B-0209543A1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772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587EE-03B3-466E-A895-6B6E422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ED4A18-EE4C-4F53-BE91-39E83D73C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2F1F6A2-AD34-4687-9DFF-4FB2761C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41D2C-AECB-4A90-B77D-9324BAB39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01C081-EC8B-4CF9-81A7-57105B6B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C61197-09D9-49A5-982C-8E2584AC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238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B8D17-1F98-41AD-ADA6-B9E8C3B1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F4B4AB-900E-4373-A8E1-C26933F4AC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91FD3E-2E74-45CB-9DC4-00B9F00A8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807447-755B-4060-9771-2472836E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B64501-559E-4EE8-9F1C-D55B4490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5B7ACE-9DCD-4D9A-9C90-F28FEAB8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925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A930C48-81DE-4EA8-8454-D6AF1F04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154C14-3D06-41A7-A548-D542D3434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A59E9-2682-448F-829C-D1732EA32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C71-55AF-4C2E-88D4-E48736F91C49}" type="datetimeFigureOut">
              <a:rPr lang="es-MX" smtClean="0"/>
              <a:t>27/03/2020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383B5B-68CB-4DE4-A58E-86A46B863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0BE6BB-C4DB-49F6-A7F8-492676BBA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F18A-FA5E-4A65-8DC0-FAFCC247DB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2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7919BA2-B97C-4BB9-B1DE-80103A01F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21986" r="29875" b="13982"/>
          <a:stretch/>
        </p:blipFill>
        <p:spPr>
          <a:xfrm>
            <a:off x="1988820" y="231598"/>
            <a:ext cx="8183880" cy="64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36590D8-2227-456C-942D-29DD74B29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29" t="24215" r="23716" b="19206"/>
          <a:stretch/>
        </p:blipFill>
        <p:spPr>
          <a:xfrm>
            <a:off x="1908313" y="715618"/>
            <a:ext cx="8825723" cy="54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34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33F9A-B020-41DA-A7C7-BF7B114B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Matemáticas. Desarrollo de las acciones 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7356BCE-0B06-4134-930E-12DBC24E8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59" t="34182" r="47945" b="13129"/>
          <a:stretch/>
        </p:blipFill>
        <p:spPr>
          <a:xfrm>
            <a:off x="3405809" y="1622230"/>
            <a:ext cx="4412973" cy="477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1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359F13B-4712-4430-8342-83FA3F526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87" t="36848" r="42980" b="25920"/>
          <a:stretch/>
        </p:blipFill>
        <p:spPr>
          <a:xfrm>
            <a:off x="2195754" y="1119879"/>
            <a:ext cx="7800491" cy="46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29E93DA-7618-4F3E-8BBE-CEDAC53A4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52" t="23291" r="28443" b="11674"/>
          <a:stretch/>
        </p:blipFill>
        <p:spPr>
          <a:xfrm>
            <a:off x="2769705" y="554627"/>
            <a:ext cx="7315200" cy="60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92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FD01F5-C577-46EA-B649-C36A90B0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0574"/>
            <a:ext cx="10515600" cy="5726389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F44EFE-E81F-4CC8-ABF7-1B7B72B5F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4529" r="23044" b="9910"/>
          <a:stretch/>
        </p:blipFill>
        <p:spPr>
          <a:xfrm>
            <a:off x="1209261" y="453774"/>
            <a:ext cx="9220200" cy="57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4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EDAFD81-C0E5-4723-9ED4-748DC9119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00" t="22973" r="24161" b="19094"/>
          <a:stretch/>
        </p:blipFill>
        <p:spPr>
          <a:xfrm>
            <a:off x="2107096" y="820697"/>
            <a:ext cx="7779026" cy="50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3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A1DC0-4B27-4835-BE8D-8D0B614E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Ciencias naturales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A31E84C-05D0-47CB-8023-4C7CB2404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16" t="23975" r="22638" b="9137"/>
          <a:stretch/>
        </p:blipFill>
        <p:spPr>
          <a:xfrm>
            <a:off x="2650435" y="1585934"/>
            <a:ext cx="6549205" cy="45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3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8E369A1-68BD-47C8-99D3-C8435A3C5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85" t="22179" r="22104" b="14988"/>
          <a:stretch/>
        </p:blipFill>
        <p:spPr>
          <a:xfrm>
            <a:off x="1836897" y="756267"/>
            <a:ext cx="7874632" cy="51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60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5E9E421-89D2-4168-8302-9C39DEC70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63" t="24646" r="24829" b="12343"/>
          <a:stretch/>
        </p:blipFill>
        <p:spPr>
          <a:xfrm>
            <a:off x="2023800" y="954157"/>
            <a:ext cx="7279226" cy="50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20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A0E74E7-52DA-41CB-AAC7-6640AB1F3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77" t="26684" r="23250" b="9879"/>
          <a:stretch/>
        </p:blipFill>
        <p:spPr>
          <a:xfrm>
            <a:off x="2754045" y="530087"/>
            <a:ext cx="7344112" cy="50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8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6EF7F83-B7A5-49AA-9CF5-0643F3FD7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5" t="21986" r="18062" b="9647"/>
          <a:stretch/>
        </p:blipFill>
        <p:spPr>
          <a:xfrm>
            <a:off x="1330527" y="512815"/>
            <a:ext cx="9530946" cy="58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83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9D1A3AC-AA27-4AFA-A603-177532996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39" t="22851" r="23234" b="10499"/>
          <a:stretch/>
        </p:blipFill>
        <p:spPr>
          <a:xfrm>
            <a:off x="2540441" y="569844"/>
            <a:ext cx="6736081" cy="48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19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607074B-46F1-4E35-B62D-C505F38B4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35" t="28180" r="22910" b="14723"/>
          <a:stretch/>
        </p:blipFill>
        <p:spPr>
          <a:xfrm>
            <a:off x="1745821" y="808382"/>
            <a:ext cx="7941518" cy="48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6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7751A1A-4959-4677-9EC1-58E94843A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80" t="23529" r="22361" b="8965"/>
          <a:stretch/>
        </p:blipFill>
        <p:spPr>
          <a:xfrm>
            <a:off x="2544418" y="903800"/>
            <a:ext cx="7513982" cy="532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17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5499EB-494E-4E27-80E3-25E278A0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Historia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443933E-CC43-4255-8DF6-E2EF93E44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74" t="23828" r="22603" b="10692"/>
          <a:stretch/>
        </p:blipFill>
        <p:spPr>
          <a:xfrm>
            <a:off x="2926389" y="1245705"/>
            <a:ext cx="7211523" cy="496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07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494AF0B-4450-4A8D-8425-D9EF88768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97" t="24296" r="25408" b="27566"/>
          <a:stretch/>
        </p:blipFill>
        <p:spPr>
          <a:xfrm>
            <a:off x="1509030" y="728871"/>
            <a:ext cx="9173940" cy="49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3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A437A76-2793-4621-9E11-06772B1A8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1" t="24108" r="22494" b="10897"/>
          <a:stretch/>
        </p:blipFill>
        <p:spPr>
          <a:xfrm>
            <a:off x="1616765" y="435894"/>
            <a:ext cx="8441635" cy="539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17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D8C794D-88FE-4008-892D-FDC6F577C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74" t="25175" r="22229" b="9905"/>
          <a:stretch/>
        </p:blipFill>
        <p:spPr>
          <a:xfrm>
            <a:off x="1139686" y="278825"/>
            <a:ext cx="8200215" cy="565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90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FD31639-7C8F-4521-90CD-28225FD5C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32" t="24941" r="23948" b="9435"/>
          <a:stretch/>
        </p:blipFill>
        <p:spPr>
          <a:xfrm>
            <a:off x="2791555" y="530087"/>
            <a:ext cx="6948793" cy="511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09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AD5BF1D-900D-46FB-8B86-34D38D6AD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42" t="24405" r="22555" b="8944"/>
          <a:stretch/>
        </p:blipFill>
        <p:spPr>
          <a:xfrm>
            <a:off x="1901501" y="821635"/>
            <a:ext cx="7162986" cy="49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54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4351EC1-C3FA-4555-86B4-A12E84DF6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03" t="23089" r="24840" b="9547"/>
          <a:stretch/>
        </p:blipFill>
        <p:spPr>
          <a:xfrm>
            <a:off x="2345637" y="780244"/>
            <a:ext cx="7169426" cy="529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C6465-2218-43C1-9714-B87D4084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Español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FD1AC9B-40AE-40C4-B3A2-387A25522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93" t="22306" r="19521" b="17697"/>
          <a:stretch/>
        </p:blipFill>
        <p:spPr>
          <a:xfrm>
            <a:off x="1881809" y="1573969"/>
            <a:ext cx="8021198" cy="44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81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B4D86-D776-4B3C-A96D-41918CFD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Geografía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393C516-77BD-43CC-AED7-1B015C5A9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45" t="25046" r="23631" b="12520"/>
          <a:stretch/>
        </p:blipFill>
        <p:spPr>
          <a:xfrm>
            <a:off x="2517913" y="1264549"/>
            <a:ext cx="7235687" cy="48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6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3F03E94-5A38-4591-BCAF-41D7D0785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90" t="25052" r="23956" b="15152"/>
          <a:stretch/>
        </p:blipFill>
        <p:spPr>
          <a:xfrm>
            <a:off x="1344652" y="516835"/>
            <a:ext cx="8673991" cy="55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70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084C258-E0CC-4DEC-B9DA-7C4EFC757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22" t="24940" r="22361" b="8468"/>
          <a:stretch/>
        </p:blipFill>
        <p:spPr>
          <a:xfrm>
            <a:off x="2510621" y="463826"/>
            <a:ext cx="7561031" cy="51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90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F9C94E0-7F7E-4597-AEBE-92ABFD71B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54" t="25997" r="23557" b="10189"/>
          <a:stretch/>
        </p:blipFill>
        <p:spPr>
          <a:xfrm>
            <a:off x="2186609" y="501488"/>
            <a:ext cx="7487479" cy="51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67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79BF081-E285-4C6C-8CD6-0E37C05C5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77" t="25556" r="23193" b="10700"/>
          <a:stretch/>
        </p:blipFill>
        <p:spPr>
          <a:xfrm>
            <a:off x="2743200" y="662609"/>
            <a:ext cx="7248939" cy="51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42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9A1E200-B2E0-456F-8769-647107D6C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78" t="22997" r="22687" b="15514"/>
          <a:stretch/>
        </p:blipFill>
        <p:spPr>
          <a:xfrm>
            <a:off x="2353628" y="649356"/>
            <a:ext cx="8027779" cy="51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8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AD5AE22-A428-40C0-A0B8-4B6312E0F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03" t="22588" r="24741" b="15315"/>
          <a:stretch/>
        </p:blipFill>
        <p:spPr>
          <a:xfrm>
            <a:off x="2277567" y="509627"/>
            <a:ext cx="7636865" cy="534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17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48DF3FE-2315-4BCB-8A77-42F26A1A6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37" t="23006" r="23192" b="18421"/>
          <a:stretch/>
        </p:blipFill>
        <p:spPr>
          <a:xfrm>
            <a:off x="2623931" y="750344"/>
            <a:ext cx="7739269" cy="480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11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F7046-7C9D-407E-9E92-D6B0E7AF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Formación cívica y ética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272AB57-F519-4A28-A786-6808FAF9A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31" t="23219" r="23802" b="9475"/>
          <a:stretch/>
        </p:blipFill>
        <p:spPr>
          <a:xfrm>
            <a:off x="2928729" y="1403436"/>
            <a:ext cx="6904383" cy="456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12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4A565B2-6144-47F5-BA00-8B24C66A5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84" t="22626" r="24014" b="9931"/>
          <a:stretch/>
        </p:blipFill>
        <p:spPr>
          <a:xfrm>
            <a:off x="2385392" y="749117"/>
            <a:ext cx="7421216" cy="53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20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A3918C9-0CE1-4B88-90B9-7509BFE11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05" t="23571" r="25870" b="8751"/>
          <a:stretch/>
        </p:blipFill>
        <p:spPr>
          <a:xfrm>
            <a:off x="2254899" y="781878"/>
            <a:ext cx="8081797" cy="558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85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6AFEBD4-87EF-421C-B3BA-F35C09679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67" t="21981" r="22284" b="9051"/>
          <a:stretch/>
        </p:blipFill>
        <p:spPr>
          <a:xfrm>
            <a:off x="1775792" y="463826"/>
            <a:ext cx="7712764" cy="560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56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BBCE04E-052D-4C91-8F20-F2FA5361E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29" t="23027" r="22628" b="8576"/>
          <a:stretch/>
        </p:blipFill>
        <p:spPr>
          <a:xfrm>
            <a:off x="2398643" y="569844"/>
            <a:ext cx="7394713" cy="52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83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E3F1477-3844-438A-BE5F-D05253671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10" t="22527" r="22159" b="11525"/>
          <a:stretch/>
        </p:blipFill>
        <p:spPr>
          <a:xfrm>
            <a:off x="1404731" y="466219"/>
            <a:ext cx="8468139" cy="57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8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329CFE8-467D-4ABF-AFA0-545B90C2B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18" t="24106" r="22616" b="10095"/>
          <a:stretch/>
        </p:blipFill>
        <p:spPr>
          <a:xfrm>
            <a:off x="2146852" y="477079"/>
            <a:ext cx="7513983" cy="531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11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03ACAC1-8385-4070-90B6-CC9818C62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71" t="22851" r="23234" b="9309"/>
          <a:stretch/>
        </p:blipFill>
        <p:spPr>
          <a:xfrm>
            <a:off x="2464904" y="554974"/>
            <a:ext cx="6745357" cy="48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30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AC8F56E-85D8-4FE0-9A5B-E4E172C94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8" t="27192" r="23233" b="11492"/>
          <a:stretch/>
        </p:blipFill>
        <p:spPr>
          <a:xfrm>
            <a:off x="2643232" y="877956"/>
            <a:ext cx="7786230" cy="51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2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75FF0D9-6CE0-4855-A9DB-B7158F17F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30" t="23701" r="23083" b="11760"/>
          <a:stretch/>
        </p:blipFill>
        <p:spPr>
          <a:xfrm>
            <a:off x="2080592" y="331305"/>
            <a:ext cx="8311329" cy="58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18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4622DF4-AFEA-4CE5-BCD1-4A3157226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19" t="24736" r="23145" b="10669"/>
          <a:stretch/>
        </p:blipFill>
        <p:spPr>
          <a:xfrm>
            <a:off x="1744670" y="593734"/>
            <a:ext cx="8234217" cy="56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3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DD3695E-018E-4B2D-A358-A0F3976FD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49" t="22156" r="23484" b="11345"/>
          <a:stretch/>
        </p:blipFill>
        <p:spPr>
          <a:xfrm>
            <a:off x="1789044" y="565131"/>
            <a:ext cx="8083825" cy="572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77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4D5CA5A-2A7F-4733-A64A-3C62E022E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90" t="21979" r="22892" b="25315"/>
          <a:stretch/>
        </p:blipFill>
        <p:spPr>
          <a:xfrm>
            <a:off x="1322010" y="609600"/>
            <a:ext cx="8815247" cy="52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49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A5EC94E-8F80-48B4-A538-78C2AC430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03" t="22137" r="22833" b="9548"/>
          <a:stretch/>
        </p:blipFill>
        <p:spPr>
          <a:xfrm>
            <a:off x="2286000" y="563051"/>
            <a:ext cx="7620000" cy="549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888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15</Words>
  <Application>Microsoft Office PowerPoint</Application>
  <PresentationFormat>Panorámica</PresentationFormat>
  <Paragraphs>6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Español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Matemáticas. Desarrollo de las acciones  </vt:lpstr>
      <vt:lpstr>Presentación de PowerPoint</vt:lpstr>
      <vt:lpstr>Presentación de PowerPoint</vt:lpstr>
      <vt:lpstr>Presentación de PowerPoint</vt:lpstr>
      <vt:lpstr>Presentación de PowerPoint</vt:lpstr>
      <vt:lpstr>Ciencias naturales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Historia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Geografía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Formación cívica y ética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Raúl</dc:creator>
  <cp:lastModifiedBy>David Lara Nava</cp:lastModifiedBy>
  <cp:revision>18</cp:revision>
  <dcterms:created xsi:type="dcterms:W3CDTF">2020-03-17T16:03:15Z</dcterms:created>
  <dcterms:modified xsi:type="dcterms:W3CDTF">2020-03-27T19:16:15Z</dcterms:modified>
</cp:coreProperties>
</file>